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2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579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330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949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859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41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334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4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328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262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331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2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C1C8-FCA6-45C9-9DEB-DCD447E58B0C}" type="datetimeFigureOut">
              <a:rPr lang="th-TH" smtClean="0"/>
              <a:t>24/04/57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BC3D-AA11-44AB-B640-0E66A43046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965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>
            <a:stCxn id="6" idx="2"/>
            <a:endCxn id="9" idx="0"/>
          </p:cNvCxnSpPr>
          <p:nvPr/>
        </p:nvCxnSpPr>
        <p:spPr>
          <a:xfrm>
            <a:off x="3440968" y="3131840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648" y="539552"/>
            <a:ext cx="5376664" cy="504056"/>
          </a:xfrm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th-TH" sz="2400" b="1" dirty="0" smtClean="0">
                <a:solidFill>
                  <a:schemeClr val="tx1"/>
                </a:solidFill>
              </a:rPr>
              <a:t>ระบบและกลไกการบริหารงานวิจัยและผลงานสร้างสรรค์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32856" y="1187624"/>
            <a:ext cx="3840360" cy="360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chemeClr val="tx1"/>
                </a:solidFill>
              </a:rPr>
              <a:t>คณบดีคณะวิทยาศาสตร์และเทคโนโลยี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32656" y="3563888"/>
            <a:ext cx="1416224" cy="5760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b="1" dirty="0" smtClean="0">
                <a:solidFill>
                  <a:schemeClr val="tx1"/>
                </a:solidFill>
              </a:rPr>
              <a:t>ระบบและกลไกการสนับสนุนการผลิตงานวิจัยและงานสร้างสรรค์</a:t>
            </a:r>
            <a:endParaRPr lang="th-TH" sz="1200" b="1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32656" y="4283968"/>
            <a:ext cx="1416224" cy="32403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b="1" dirty="0" smtClean="0">
                <a:solidFill>
                  <a:schemeClr val="tx1"/>
                </a:solidFill>
              </a:rPr>
              <a:t>-พัฒนาระบบบริหารงานวิจัยและจัดหาสิ่งสนับสนุนการวิจัย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-ระบบและกลไกบริหารทรัพยากรบุคคลด้านวิจัย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-ระบบและกลไกส่งเสริมสนับสนุนความร่วมมือระหว่างนักวิจัยกับองค์กรภายนอก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-ระบบและกลไกการสรรหาแหล่งทุนวิจัยจากภายในและภายนอกมหาวิทยาลัย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-ระบบฐานข้อมูลและสารสนเทศที่เกี่ยวข้องกับการบริหารงานวิจัยและงานสร้างสรรค์</a:t>
            </a:r>
            <a:endParaRPr lang="th-TH" sz="1200" b="1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32856" y="3563888"/>
            <a:ext cx="1416224" cy="5760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b="1" dirty="0" smtClean="0">
                <a:solidFill>
                  <a:schemeClr val="tx1"/>
                </a:solidFill>
              </a:rPr>
              <a:t>การบริหารจัดการความรู้จากงานวิจัยและงานสร้างสรรค์</a:t>
            </a:r>
            <a:endParaRPr lang="th-TH" sz="1200" b="1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732856" y="4283968"/>
            <a:ext cx="1416224" cy="17281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b="1" dirty="0" smtClean="0">
                <a:solidFill>
                  <a:schemeClr val="tx1"/>
                </a:solidFill>
              </a:rPr>
              <a:t>-กลไกสนับสนุนการเผยแพร่ผลงานวิจัยและงานสร้างสรรค์ และการนำไปใช้ประโยชน์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-กลไกการสนับสนุนการสร้างเครือข่ายเผยแพร่ผลงานวิจัยและงานสร้างสรรค์</a:t>
            </a:r>
            <a:endParaRPr lang="th-TH" sz="1200" b="1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61048" y="3563888"/>
            <a:ext cx="1416224" cy="5760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b="1" dirty="0" smtClean="0">
                <a:solidFill>
                  <a:schemeClr val="tx1"/>
                </a:solidFill>
              </a:rPr>
              <a:t>การควบคุมคุณภาพและรักษามาตรฐานของงานวิจัยและงานสร้างสรรค์</a:t>
            </a:r>
            <a:endParaRPr lang="th-TH" sz="1200" b="1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61048" y="4283968"/>
            <a:ext cx="1416224" cy="41764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200" b="1" dirty="0" smtClean="0">
                <a:solidFill>
                  <a:schemeClr val="tx1"/>
                </a:solidFill>
              </a:rPr>
              <a:t>-ปัจจัยนำเข้า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เป้าหมายการวิจัย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แผนงาน/โครงการวิจัย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บุคลากร/เครื่องมือ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งบประมาณวิจัย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ข้อมูลสารสนเทศการวิจัย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-กระบวนการ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การบริหารจัดการและดำเนินงานวิจัย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จรรยบรรณวิจัย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การประเมินผลผลิตระหว่างกระบวนการวิจัย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การตรวจสอบคุณภาพงานวิจัย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-ผลผลิต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การจัดการความรู้/การเผยพ่าผลงานวิจัย</a:t>
            </a:r>
          </a:p>
          <a:p>
            <a:r>
              <a:rPr lang="th-TH" sz="1200" b="1" dirty="0" smtClean="0">
                <a:solidFill>
                  <a:schemeClr val="tx1"/>
                </a:solidFill>
              </a:rPr>
              <a:t>การดำเนินการด้านทรัพยสินทางปัญญา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00808" y="1979712"/>
            <a:ext cx="3480320" cy="360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chemeClr val="tx1"/>
                </a:solidFill>
              </a:rPr>
              <a:t>รองคณบดีฝ่ายวิจัยและบริการวิชาการ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04864" y="2771800"/>
            <a:ext cx="2472208" cy="360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chemeClr val="tx1"/>
                </a:solidFill>
              </a:rPr>
              <a:t>คณะกรรมการบริหารงานวิจัย</a:t>
            </a:r>
            <a:endParaRPr lang="th-TH" sz="20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640768" y="3275856"/>
            <a:ext cx="35403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29000" y="2339752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29000" y="1547664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57192" y="3275856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28800" y="3275856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35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>
            <a:off x="3416932" y="4427984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648" y="899592"/>
            <a:ext cx="5376664" cy="504056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th-TH" sz="2400" b="1" dirty="0" smtClean="0">
                <a:solidFill>
                  <a:schemeClr val="tx1"/>
                </a:solidFill>
              </a:rPr>
              <a:t>ระบบและกลไกส่งเสริมสนับสนุนการนำเสนอผลงานวิจัย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892896" y="4860032"/>
            <a:ext cx="3120280" cy="360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chemeClr val="tx1"/>
                </a:solidFill>
              </a:rPr>
              <a:t>จัดตั้งคณะกรรมการพิจารณางานวิจัย</a:t>
            </a:r>
            <a:endParaRPr lang="th-TH" sz="20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6" idx="2"/>
            <a:endCxn id="24" idx="0"/>
          </p:cNvCxnSpPr>
          <p:nvPr/>
        </p:nvCxnSpPr>
        <p:spPr>
          <a:xfrm>
            <a:off x="3453036" y="5220072"/>
            <a:ext cx="11968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29000" y="6084168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btitle 2"/>
          <p:cNvSpPr txBox="1">
            <a:spLocks/>
          </p:cNvSpPr>
          <p:nvPr/>
        </p:nvSpPr>
        <p:spPr>
          <a:xfrm>
            <a:off x="1478715" y="2699792"/>
            <a:ext cx="3960440" cy="360040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chemeClr val="tx1"/>
                </a:solidFill>
              </a:rPr>
              <a:t>ขั้นตอนการจัดการเผยแพร่ความรู้จากงานวิจัย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404664" y="3491880"/>
            <a:ext cx="6120680" cy="9361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 smtClean="0">
                <a:solidFill>
                  <a:schemeClr val="tx1"/>
                </a:solidFill>
              </a:rPr>
              <a:t>เชิญตัวแทนคณาจารย์ และผู้ทรงคุณวุฒิจากภาพนอกประชุมร่วมกัน</a:t>
            </a:r>
          </a:p>
          <a:p>
            <a:r>
              <a:rPr lang="th-TH" sz="1800" b="1" dirty="0" smtClean="0">
                <a:solidFill>
                  <a:schemeClr val="tx1"/>
                </a:solidFill>
              </a:rPr>
              <a:t>เพื่อกำหนดแนวทางการวิเคราะห์ สังเคราะห์ และจัดกลุ่มผลงานวิจัยและผู้ใช้ประโยชน์จากงานวิจัย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08720" y="5652120"/>
            <a:ext cx="5112568" cy="4320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chemeClr val="tx1"/>
                </a:solidFill>
              </a:rPr>
              <a:t>นำเสนอรายงานผลงานวิจัยต่อคณะกรรมการ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1562862" y="6516216"/>
            <a:ext cx="3810354" cy="4320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chemeClr val="tx1"/>
                </a:solidFill>
              </a:rPr>
              <a:t>เผยแพร่ผลงานวิจัยของนักศึกษา</a:t>
            </a:r>
            <a:endParaRPr lang="th-TH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248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2014-04-24T08:33:13Z</dcterms:created>
  <dcterms:modified xsi:type="dcterms:W3CDTF">2014-04-24T09:33:10Z</dcterms:modified>
</cp:coreProperties>
</file>